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8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4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9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81A3-D8FF-43D9-9DFE-93175E7609F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E532-167F-4355-A1AE-F94EE2F6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3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D398714F-0B20-D78F-640D-6BDB150B3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2800" y="0"/>
            <a:ext cx="7222113" cy="722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4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B691AA446184F955B0C606BB4FC8F" ma:contentTypeVersion="15" ma:contentTypeDescription="Create a new document." ma:contentTypeScope="" ma:versionID="d1e7241118573a462c0731c731b6db5a">
  <xsd:schema xmlns:xsd="http://www.w3.org/2001/XMLSchema" xmlns:xs="http://www.w3.org/2001/XMLSchema" xmlns:p="http://schemas.microsoft.com/office/2006/metadata/properties" xmlns:ns2="49947976-8a8a-4940-a9b9-181121e2655c" xmlns:ns3="26bfb855-a36a-4ec2-9b05-7420e8dff8ce" targetNamespace="http://schemas.microsoft.com/office/2006/metadata/properties" ma:root="true" ma:fieldsID="c3f07f5bdba4a23c65ccb3c4c4d0e5f4" ns2:_="" ns3:_="">
    <xsd:import namespace="49947976-8a8a-4940-a9b9-181121e2655c"/>
    <xsd:import namespace="26bfb855-a36a-4ec2-9b05-7420e8dff8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47976-8a8a-4940-a9b9-181121e26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bad244d-92ba-4463-9a07-f4cf0ef4dd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bfb855-a36a-4ec2-9b05-7420e8dff8c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9628d4c-1078-474b-b1b4-36533ed0e397}" ma:internalName="TaxCatchAll" ma:showField="CatchAllData" ma:web="26bfb855-a36a-4ec2-9b05-7420e8dff8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bfb855-a36a-4ec2-9b05-7420e8dff8ce" xsi:nil="true"/>
    <lcf76f155ced4ddcb4097134ff3c332f xmlns="49947976-8a8a-4940-a9b9-181121e2655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817417-EEE5-4FD9-9B17-4ABB0A505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016597-5002-4CE6-8A4B-B5FFDADAE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47976-8a8a-4940-a9b9-181121e2655c"/>
    <ds:schemaRef ds:uri="26bfb855-a36a-4ec2-9b05-7420e8dff8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DF7AA6-8C83-4233-A76D-955D41676FB1}">
  <ds:schemaRefs>
    <ds:schemaRef ds:uri="http://schemas.microsoft.com/office/2006/metadata/properties"/>
    <ds:schemaRef ds:uri="http://schemas.microsoft.com/office/infopath/2007/PartnerControls"/>
    <ds:schemaRef ds:uri="ee8cd340-a678-4b6a-825c-05af7bd39fa0"/>
    <ds:schemaRef ds:uri="d1917225-19e4-4507-a0e6-83d879c22195"/>
    <ds:schemaRef ds:uri="26bfb855-a36a-4ec2-9b05-7420e8dff8ce"/>
    <ds:schemaRef ds:uri="49947976-8a8a-4940-a9b9-181121e265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Stacy Moorhead</cp:lastModifiedBy>
  <cp:revision>9</cp:revision>
  <dcterms:created xsi:type="dcterms:W3CDTF">2022-06-24T14:14:00Z</dcterms:created>
  <dcterms:modified xsi:type="dcterms:W3CDTF">2024-03-25T16:38:46Z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0x010100C70DB0E9CE1D524CBBDDD33EAA652C60</vt:lpwstr>
  </property>
</Properties>
</file>